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lvl1pPr algn="ctr" defTabSz="58420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1pPr>
    <a:lvl2pPr indent="228600" algn="ctr" defTabSz="58420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2pPr>
    <a:lvl3pPr indent="457200" algn="ctr" defTabSz="58420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3pPr>
    <a:lvl4pPr indent="685800" algn="ctr" defTabSz="58420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4pPr>
    <a:lvl5pPr indent="914400" algn="ctr" defTabSz="58420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5pPr>
    <a:lvl6pPr indent="1143000" algn="ctr" defTabSz="58420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6pPr>
    <a:lvl7pPr indent="1371600" algn="ctr" defTabSz="58420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7pPr>
    <a:lvl8pPr indent="1600200" algn="ctr" defTabSz="58420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8pPr>
    <a:lvl9pPr indent="1828800" algn="ctr" defTabSz="584200">
      <a:defRPr sz="4000">
        <a:solidFill>
          <a:srgbClr val="FFFFFF"/>
        </a:solidFill>
        <a:latin typeface="+mn-lt"/>
        <a:ea typeface="+mn-ea"/>
        <a:cs typeface="+mn-cs"/>
        <a:sym typeface="Avenir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1E4E5C"/>
              </a:solidFill>
              <a:prstDash val="solid"/>
              <a:miter lim="400000"/>
            </a:ln>
          </a:right>
          <a:top>
            <a:ln w="12700" cap="flat">
              <a:solidFill>
                <a:srgbClr val="1E4E5C"/>
              </a:solidFill>
              <a:prstDash val="solid"/>
              <a:miter lim="400000"/>
            </a:ln>
          </a:top>
          <a:bottom>
            <a:ln w="12700" cap="flat">
              <a:solidFill>
                <a:srgbClr val="1E4E5C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375A7D"/>
          </a:solidFill>
        </a:fill>
      </a:tcStyle>
    </a:wholeTbl>
    <a:band2H>
      <a:tcTxStyle b="def" i="def"/>
      <a:tcStyle>
        <a:tcBdr/>
        <a:fill>
          <a:solidFill>
            <a:srgbClr val="3B7499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53D5FD"/>
              </a:solidFill>
              <a:prstDash val="solid"/>
              <a:miter lim="400000"/>
            </a:ln>
          </a:right>
          <a:top>
            <a:ln w="12700" cap="flat">
              <a:solidFill>
                <a:srgbClr val="1E4E5C"/>
              </a:solidFill>
              <a:prstDash val="solid"/>
              <a:miter lim="400000"/>
            </a:ln>
          </a:top>
          <a:bottom>
            <a:ln w="12700" cap="flat">
              <a:solidFill>
                <a:srgbClr val="1E4E5C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1E3C6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1E4E5C"/>
              </a:solidFill>
              <a:prstDash val="solid"/>
              <a:miter lim="400000"/>
            </a:ln>
          </a:right>
          <a:top>
            <a:ln w="12700" cap="flat">
              <a:solidFill>
                <a:srgbClr val="53D5FD"/>
              </a:solidFill>
              <a:prstDash val="solid"/>
              <a:miter lim="400000"/>
            </a:ln>
          </a:top>
          <a:bottom>
            <a:ln w="12700" cap="flat">
              <a:solidFill>
                <a:srgbClr val="1E4E5C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1E3C6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1E4E5C"/>
              </a:solidFill>
              <a:prstDash val="solid"/>
              <a:miter lim="400000"/>
            </a:ln>
          </a:right>
          <a:top>
            <a:ln w="12700" cap="flat">
              <a:solidFill>
                <a:srgbClr val="1E4E5C"/>
              </a:solidFill>
              <a:prstDash val="solid"/>
              <a:miter lim="400000"/>
            </a:ln>
          </a:top>
          <a:bottom>
            <a:ln w="12700" cap="flat">
              <a:solidFill>
                <a:srgbClr val="53D5FD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1E3C6E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Medium"/>
          <a:ea typeface="Avenir Medium"/>
          <a:cs typeface="Avenir Medium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381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wholeTbl>
    <a:band2H>
      <a:tcTxStyle b="def" i="def"/>
      <a:tcStyle>
        <a:tcBdr/>
        <a:fill>
          <a:solidFill>
            <a:srgbClr val="0A0A0A">
              <a:alpha val="92000"/>
            </a:srgbClr>
          </a:solidFill>
        </a:fill>
      </a:tcStyle>
    </a:band2H>
    <a:firstCol>
      <a:tcTxStyle b="off" i="off">
        <a:font>
          <a:latin typeface="Avenir Medium"/>
          <a:ea typeface="Avenir Medium"/>
          <a:cs typeface="Avenir Medium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635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381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Avenir Medium"/>
          <a:ea typeface="Avenir Medium"/>
          <a:cs typeface="Avenir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635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>
          <a:latin typeface="Avenir Medium"/>
          <a:ea typeface="Avenir Medium"/>
          <a:cs typeface="Avenir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635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1E4E5C"/>
              </a:solidFill>
              <a:prstDash val="solid"/>
              <a:miter lim="400000"/>
            </a:ln>
          </a:left>
          <a:right>
            <a:ln w="12700" cap="flat">
              <a:solidFill>
                <a:srgbClr val="1E4E5C"/>
              </a:solidFill>
              <a:prstDash val="solid"/>
              <a:miter lim="400000"/>
            </a:ln>
          </a:right>
          <a:top>
            <a:ln w="12700" cap="flat">
              <a:solidFill>
                <a:srgbClr val="1E4E5C"/>
              </a:solidFill>
              <a:prstDash val="solid"/>
              <a:miter lim="400000"/>
            </a:ln>
          </a:top>
          <a:bottom>
            <a:ln w="12700" cap="flat">
              <a:solidFill>
                <a:srgbClr val="1E4E5C"/>
              </a:solidFill>
              <a:prstDash val="solid"/>
              <a:miter lim="400000"/>
            </a:ln>
          </a:bottom>
          <a:insideH>
            <a:ln w="12700" cap="flat">
              <a:solidFill>
                <a:srgbClr val="1E4E5C"/>
              </a:solidFill>
              <a:prstDash val="solid"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EDFF">
              <a:alpha val="24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1E4E5C"/>
              </a:solidFill>
              <a:prstDash val="solid"/>
              <a:miter lim="400000"/>
            </a:ln>
          </a:insideV>
        </a:tcBdr>
        <a:fill>
          <a:solidFill>
            <a:srgbClr val="32829A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919C">
                  <a:alpha val="79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919C">
                  <a:alpha val="79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E4E5C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6D6D6D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080">
              <a:alpha val="3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41B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D26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F4F4F"/>
              </a:solidFill>
              <a:prstDash val="solid"/>
              <a:miter lim="400000"/>
            </a:ln>
          </a:top>
          <a:bottom>
            <a:ln w="12700" cap="flat">
              <a:solidFill>
                <a:srgbClr val="4F4F4F"/>
              </a:solidFill>
              <a:prstDash val="solid"/>
              <a:miter lim="400000"/>
            </a:ln>
          </a:bottom>
          <a:insideH>
            <a:ln w="12700" cap="flat">
              <a:solidFill>
                <a:srgbClr val="4F4F4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F4F4F"/>
              </a:solidFill>
              <a:prstDash val="solid"/>
              <a:miter lim="400000"/>
            </a:ln>
          </a:top>
          <a:bottom>
            <a:ln w="12700" cap="flat">
              <a:solidFill>
                <a:srgbClr val="4F4F4F"/>
              </a:solidFill>
              <a:prstDash val="solid"/>
              <a:miter lim="400000"/>
            </a:ln>
          </a:bottom>
          <a:insideH>
            <a:ln w="12700" cap="flat">
              <a:solidFill>
                <a:srgbClr val="4F4F4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79797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55D7FF"/>
        </a:fontRef>
        <a:srgbClr val="55D7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79797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4" name="Shape 3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660400" y="4292600"/>
            <a:ext cx="11684000" cy="2222500"/>
          </a:xfrm>
          <a:prstGeom prst="rect">
            <a:avLst/>
          </a:prstGeom>
        </p:spPr>
        <p:txBody>
          <a:bodyPr/>
          <a:lstStyle>
            <a:lvl1pPr>
              <a:defRPr spc="992" sz="6200"/>
            </a:lvl1pPr>
          </a:lstStyle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992" sz="6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660400" y="3416300"/>
            <a:ext cx="11684000" cy="88900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22860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45720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68580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91440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One</a:t>
            </a:r>
            <a:endParaRPr cap="all" spc="384" sz="2400">
              <a:solidFill>
                <a:srgbClr val="55D7FF"/>
              </a:solidFill>
            </a:endParaRPr>
          </a:p>
          <a:p>
            <a:pPr lvl="1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Two</a:t>
            </a:r>
            <a:endParaRPr cap="all" spc="384" sz="2400">
              <a:solidFill>
                <a:srgbClr val="55D7FF"/>
              </a:solidFill>
            </a:endParaRPr>
          </a:p>
          <a:p>
            <a:pPr lvl="2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Three</a:t>
            </a:r>
            <a:endParaRPr cap="all" spc="384" sz="2400">
              <a:solidFill>
                <a:srgbClr val="55D7FF"/>
              </a:solidFill>
            </a:endParaRPr>
          </a:p>
          <a:p>
            <a:pPr lvl="3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Four</a:t>
            </a:r>
            <a:endParaRPr cap="all" spc="384" sz="2400">
              <a:solidFill>
                <a:srgbClr val="55D7FF"/>
              </a:solidFill>
            </a:endParaRPr>
          </a:p>
          <a:p>
            <a:pPr lvl="4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660400" y="1003300"/>
            <a:ext cx="11684000" cy="1460500"/>
          </a:xfrm>
          <a:prstGeom prst="rect">
            <a:avLst/>
          </a:prstGeom>
        </p:spPr>
        <p:txBody>
          <a:bodyPr/>
          <a:lstStyle>
            <a:lvl1pPr>
              <a:defRPr spc="992" sz="6200"/>
            </a:lvl1pPr>
          </a:lstStyle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992" sz="6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660400" y="508000"/>
            <a:ext cx="11684000" cy="50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2286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4572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6858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9144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One</a:t>
            </a:r>
            <a:endParaRPr cap="all" spc="384" sz="2400">
              <a:solidFill>
                <a:srgbClr val="FFFFFF"/>
              </a:solidFill>
            </a:endParaRPr>
          </a:p>
          <a:p>
            <a:pPr lvl="1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Two</a:t>
            </a:r>
            <a:endParaRPr cap="all" spc="384" sz="2400">
              <a:solidFill>
                <a:srgbClr val="FFFFFF"/>
              </a:solidFill>
            </a:endParaRPr>
          </a:p>
          <a:p>
            <a:pPr lvl="2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Three</a:t>
            </a:r>
            <a:endParaRPr cap="all" spc="384" sz="2400">
              <a:solidFill>
                <a:srgbClr val="FFFFFF"/>
              </a:solidFill>
            </a:endParaRPr>
          </a:p>
          <a:p>
            <a:pPr lvl="3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Four</a:t>
            </a:r>
            <a:endParaRPr cap="all" spc="384" sz="2400">
              <a:solidFill>
                <a:srgbClr val="FFFFFF"/>
              </a:solidFill>
            </a:endParaRPr>
          </a:p>
          <a:p>
            <a:pPr lvl="4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660400" y="1003300"/>
            <a:ext cx="11684000" cy="1460500"/>
          </a:xfrm>
          <a:prstGeom prst="rect">
            <a:avLst/>
          </a:prstGeom>
        </p:spPr>
        <p:txBody>
          <a:bodyPr/>
          <a:lstStyle>
            <a:lvl1pPr>
              <a:defRPr spc="992" sz="6200"/>
            </a:lvl1pPr>
          </a:lstStyle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992" sz="6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2" name="Shape 12"/>
          <p:cNvSpPr/>
          <p:nvPr>
            <p:ph type="body" idx="1"/>
          </p:nvPr>
        </p:nvSpPr>
        <p:spPr>
          <a:xfrm>
            <a:off x="660400" y="508000"/>
            <a:ext cx="11684000" cy="50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2286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4572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6858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9144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One</a:t>
            </a:r>
            <a:endParaRPr cap="all" spc="384" sz="2400">
              <a:solidFill>
                <a:srgbClr val="FFFFFF"/>
              </a:solidFill>
            </a:endParaRPr>
          </a:p>
          <a:p>
            <a:pPr lvl="1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Two</a:t>
            </a:r>
            <a:endParaRPr cap="all" spc="384" sz="2400">
              <a:solidFill>
                <a:srgbClr val="FFFFFF"/>
              </a:solidFill>
            </a:endParaRPr>
          </a:p>
          <a:p>
            <a:pPr lvl="2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Three</a:t>
            </a:r>
            <a:endParaRPr cap="all" spc="384" sz="2400">
              <a:solidFill>
                <a:srgbClr val="FFFFFF"/>
              </a:solidFill>
            </a:endParaRPr>
          </a:p>
          <a:p>
            <a:pPr lvl="3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Four</a:t>
            </a:r>
            <a:endParaRPr cap="all" spc="384" sz="2400">
              <a:solidFill>
                <a:srgbClr val="FFFFFF"/>
              </a:solidFill>
            </a:endParaRPr>
          </a:p>
          <a:p>
            <a:pPr lvl="4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type="title"/>
          </p:nvPr>
        </p:nvSpPr>
        <p:spPr>
          <a:xfrm>
            <a:off x="660400" y="3759200"/>
            <a:ext cx="11684000" cy="2222500"/>
          </a:xfrm>
          <a:prstGeom prst="rect">
            <a:avLst/>
          </a:prstGeom>
        </p:spPr>
        <p:txBody>
          <a:bodyPr anchor="ctr"/>
          <a:lstStyle>
            <a:lvl1pPr>
              <a:defRPr spc="992" sz="6200"/>
            </a:lvl1pPr>
          </a:lstStyle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992" sz="62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xfrm>
            <a:off x="546100" y="4305300"/>
            <a:ext cx="5410200" cy="2984500"/>
          </a:xfrm>
          <a:prstGeom prst="rect">
            <a:avLst/>
          </a:prstGeom>
        </p:spPr>
        <p:txBody>
          <a:bodyPr/>
          <a:lstStyle/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720" sz="4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7" name="Shape 17"/>
          <p:cNvSpPr/>
          <p:nvPr>
            <p:ph type="body" idx="1"/>
          </p:nvPr>
        </p:nvSpPr>
        <p:spPr>
          <a:xfrm>
            <a:off x="546100" y="3429000"/>
            <a:ext cx="5410200" cy="889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22860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45720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68580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914400">
              <a:spcBef>
                <a:spcPts val="0"/>
              </a:spcBef>
              <a:buClrTx/>
              <a:buSzTx/>
              <a:buNone/>
              <a:defRPr cap="all" spc="384" sz="2400">
                <a:solidFill>
                  <a:srgbClr val="55D7FF"/>
                </a:solidFill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One</a:t>
            </a:r>
            <a:endParaRPr cap="all" spc="384" sz="2400">
              <a:solidFill>
                <a:srgbClr val="55D7FF"/>
              </a:solidFill>
            </a:endParaRPr>
          </a:p>
          <a:p>
            <a:pPr lvl="1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Two</a:t>
            </a:r>
            <a:endParaRPr cap="all" spc="384" sz="2400">
              <a:solidFill>
                <a:srgbClr val="55D7FF"/>
              </a:solidFill>
            </a:endParaRPr>
          </a:p>
          <a:p>
            <a:pPr lvl="2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Three</a:t>
            </a:r>
            <a:endParaRPr cap="all" spc="384" sz="2400">
              <a:solidFill>
                <a:srgbClr val="55D7FF"/>
              </a:solidFill>
            </a:endParaRPr>
          </a:p>
          <a:p>
            <a:pPr lvl="3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Four</a:t>
            </a:r>
            <a:endParaRPr cap="all" spc="384" sz="2400">
              <a:solidFill>
                <a:srgbClr val="55D7FF"/>
              </a:solidFill>
            </a:endParaRPr>
          </a:p>
          <a:p>
            <a:pPr lvl="4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720" sz="45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720" sz="4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  <a:endParaRPr sz="36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  <a:endParaRPr sz="36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  <a:endParaRPr sz="36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  <a:endParaRPr sz="36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title"/>
          </p:nvPr>
        </p:nvSpPr>
        <p:spPr>
          <a:xfrm>
            <a:off x="660400" y="609600"/>
            <a:ext cx="5080000" cy="1854200"/>
          </a:xfrm>
          <a:prstGeom prst="rect">
            <a:avLst/>
          </a:prstGeom>
        </p:spPr>
        <p:txBody>
          <a:bodyPr/>
          <a:lstStyle/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720" sz="4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5" name="Shape 25"/>
          <p:cNvSpPr/>
          <p:nvPr>
            <p:ph type="body" idx="1"/>
          </p:nvPr>
        </p:nvSpPr>
        <p:spPr>
          <a:xfrm>
            <a:off x="660400" y="2819400"/>
            <a:ext cx="5080000" cy="6057900"/>
          </a:xfrm>
          <a:prstGeom prst="rect">
            <a:avLst/>
          </a:prstGeom>
        </p:spPr>
        <p:txBody>
          <a:bodyPr/>
          <a:lstStyle>
            <a:lvl1pPr marL="393700" indent="-393700">
              <a:spcBef>
                <a:spcPts val="3200"/>
              </a:spcBef>
              <a:defRPr sz="3000"/>
            </a:lvl1pPr>
            <a:lvl2pPr marL="787400" indent="-393700">
              <a:spcBef>
                <a:spcPts val="3200"/>
              </a:spcBef>
              <a:defRPr sz="3000"/>
            </a:lvl2pPr>
            <a:lvl3pPr marL="1181100" indent="-393700">
              <a:spcBef>
                <a:spcPts val="3200"/>
              </a:spcBef>
              <a:defRPr sz="3000"/>
            </a:lvl3pPr>
            <a:lvl4pPr marL="1574800" indent="-393700">
              <a:spcBef>
                <a:spcPts val="3200"/>
              </a:spcBef>
              <a:defRPr sz="3000"/>
            </a:lvl4pPr>
            <a:lvl5pPr marL="1968500" indent="-393700">
              <a:spcBef>
                <a:spcPts val="3200"/>
              </a:spcBef>
              <a:defRPr sz="30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Body Level One</a:t>
            </a:r>
            <a:endParaRPr sz="30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Body Level Two</a:t>
            </a:r>
            <a:endParaRPr sz="30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Body Level Three</a:t>
            </a:r>
            <a:endParaRPr sz="30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Body Level Four</a:t>
            </a:r>
            <a:endParaRPr sz="30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>
            <p:ph type="body" idx="1"/>
          </p:nvPr>
        </p:nvSpPr>
        <p:spPr>
          <a:xfrm>
            <a:off x="660400" y="1511300"/>
            <a:ext cx="11684000" cy="67183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  <a:endParaRPr sz="36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  <a:endParaRPr sz="36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  <a:endParaRPr sz="36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  <a:endParaRPr sz="36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660400" y="609600"/>
            <a:ext cx="11684000" cy="1422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720" sz="45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660400" y="2019300"/>
            <a:ext cx="11684000" cy="6718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  <a:endParaRPr sz="36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  <a:endParaRPr sz="36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  <a:endParaRPr sz="36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  <a:endParaRPr sz="36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spd="med" advClick="1"/>
  <p:txStyles>
    <p:titleStyle>
      <a:lvl1pPr defTabSz="584200">
        <a:defRPr cap="all" spc="720" sz="4500">
          <a:solidFill>
            <a:srgbClr val="FFFFFF"/>
          </a:solidFill>
          <a:latin typeface="+mn-lt"/>
          <a:ea typeface="+mn-ea"/>
          <a:cs typeface="+mn-cs"/>
          <a:sym typeface="Avenir Light"/>
        </a:defRPr>
      </a:lvl1pPr>
      <a:lvl2pPr indent="228600" defTabSz="584200">
        <a:defRPr cap="all" spc="720" sz="4500">
          <a:solidFill>
            <a:srgbClr val="FFFFFF"/>
          </a:solidFill>
          <a:latin typeface="+mn-lt"/>
          <a:ea typeface="+mn-ea"/>
          <a:cs typeface="+mn-cs"/>
          <a:sym typeface="Avenir Light"/>
        </a:defRPr>
      </a:lvl2pPr>
      <a:lvl3pPr indent="457200" defTabSz="584200">
        <a:defRPr cap="all" spc="720" sz="4500">
          <a:solidFill>
            <a:srgbClr val="FFFFFF"/>
          </a:solidFill>
          <a:latin typeface="+mn-lt"/>
          <a:ea typeface="+mn-ea"/>
          <a:cs typeface="+mn-cs"/>
          <a:sym typeface="Avenir Light"/>
        </a:defRPr>
      </a:lvl3pPr>
      <a:lvl4pPr indent="685800" defTabSz="584200">
        <a:defRPr cap="all" spc="720" sz="4500">
          <a:solidFill>
            <a:srgbClr val="FFFFFF"/>
          </a:solidFill>
          <a:latin typeface="+mn-lt"/>
          <a:ea typeface="+mn-ea"/>
          <a:cs typeface="+mn-cs"/>
          <a:sym typeface="Avenir Light"/>
        </a:defRPr>
      </a:lvl4pPr>
      <a:lvl5pPr indent="914400" defTabSz="584200">
        <a:defRPr cap="all" spc="720" sz="4500">
          <a:solidFill>
            <a:srgbClr val="FFFFFF"/>
          </a:solidFill>
          <a:latin typeface="+mn-lt"/>
          <a:ea typeface="+mn-ea"/>
          <a:cs typeface="+mn-cs"/>
          <a:sym typeface="Avenir Light"/>
        </a:defRPr>
      </a:lvl5pPr>
      <a:lvl6pPr indent="1143000" defTabSz="584200">
        <a:defRPr cap="all" spc="720" sz="4500">
          <a:solidFill>
            <a:srgbClr val="FFFFFF"/>
          </a:solidFill>
          <a:latin typeface="+mn-lt"/>
          <a:ea typeface="+mn-ea"/>
          <a:cs typeface="+mn-cs"/>
          <a:sym typeface="Avenir Light"/>
        </a:defRPr>
      </a:lvl6pPr>
      <a:lvl7pPr indent="1371600" defTabSz="584200">
        <a:defRPr cap="all" spc="720" sz="4500">
          <a:solidFill>
            <a:srgbClr val="FFFFFF"/>
          </a:solidFill>
          <a:latin typeface="+mn-lt"/>
          <a:ea typeface="+mn-ea"/>
          <a:cs typeface="+mn-cs"/>
          <a:sym typeface="Avenir Light"/>
        </a:defRPr>
      </a:lvl7pPr>
      <a:lvl8pPr indent="1600200" defTabSz="584200">
        <a:defRPr cap="all" spc="720" sz="4500">
          <a:solidFill>
            <a:srgbClr val="FFFFFF"/>
          </a:solidFill>
          <a:latin typeface="+mn-lt"/>
          <a:ea typeface="+mn-ea"/>
          <a:cs typeface="+mn-cs"/>
          <a:sym typeface="Avenir Light"/>
        </a:defRPr>
      </a:lvl8pPr>
      <a:lvl9pPr indent="1828800" defTabSz="584200">
        <a:defRPr cap="all" spc="720" sz="4500">
          <a:solidFill>
            <a:srgbClr val="FFFFFF"/>
          </a:solidFill>
          <a:latin typeface="+mn-lt"/>
          <a:ea typeface="+mn-ea"/>
          <a:cs typeface="+mn-cs"/>
          <a:sym typeface="Avenir Light"/>
        </a:defRPr>
      </a:lvl9pPr>
    </p:titleStyle>
    <p:bodyStyle>
      <a:lvl1pPr marL="469900" indent="-469900" defTabSz="584200">
        <a:spcBef>
          <a:spcPts val="4200"/>
        </a:spcBef>
        <a:buClr>
          <a:srgbClr val="646464"/>
        </a:buClr>
        <a:buSzPct val="90000"/>
        <a:buChar char="•"/>
        <a:defRPr sz="3600">
          <a:solidFill>
            <a:srgbClr val="FFFFFF"/>
          </a:solidFill>
          <a:latin typeface="+mn-lt"/>
          <a:ea typeface="+mn-ea"/>
          <a:cs typeface="+mn-cs"/>
          <a:sym typeface="Avenir Light"/>
        </a:defRPr>
      </a:lvl1pPr>
      <a:lvl2pPr marL="939800" indent="-469900" defTabSz="584200">
        <a:spcBef>
          <a:spcPts val="4200"/>
        </a:spcBef>
        <a:buClr>
          <a:srgbClr val="646464"/>
        </a:buClr>
        <a:buSzPct val="90000"/>
        <a:buChar char="•"/>
        <a:defRPr sz="3600">
          <a:solidFill>
            <a:srgbClr val="FFFFFF"/>
          </a:solidFill>
          <a:latin typeface="+mn-lt"/>
          <a:ea typeface="+mn-ea"/>
          <a:cs typeface="+mn-cs"/>
          <a:sym typeface="Avenir Light"/>
        </a:defRPr>
      </a:lvl2pPr>
      <a:lvl3pPr marL="1409700" indent="-469900" defTabSz="584200">
        <a:spcBef>
          <a:spcPts val="4200"/>
        </a:spcBef>
        <a:buClr>
          <a:srgbClr val="646464"/>
        </a:buClr>
        <a:buSzPct val="90000"/>
        <a:buChar char="•"/>
        <a:defRPr sz="3600">
          <a:solidFill>
            <a:srgbClr val="FFFFFF"/>
          </a:solidFill>
          <a:latin typeface="+mn-lt"/>
          <a:ea typeface="+mn-ea"/>
          <a:cs typeface="+mn-cs"/>
          <a:sym typeface="Avenir Light"/>
        </a:defRPr>
      </a:lvl3pPr>
      <a:lvl4pPr marL="1879600" indent="-469900" defTabSz="584200">
        <a:spcBef>
          <a:spcPts val="4200"/>
        </a:spcBef>
        <a:buClr>
          <a:srgbClr val="646464"/>
        </a:buClr>
        <a:buSzPct val="90000"/>
        <a:buChar char="•"/>
        <a:defRPr sz="3600">
          <a:solidFill>
            <a:srgbClr val="FFFFFF"/>
          </a:solidFill>
          <a:latin typeface="+mn-lt"/>
          <a:ea typeface="+mn-ea"/>
          <a:cs typeface="+mn-cs"/>
          <a:sym typeface="Avenir Light"/>
        </a:defRPr>
      </a:lvl4pPr>
      <a:lvl5pPr marL="2349500" indent="-469900" defTabSz="584200">
        <a:spcBef>
          <a:spcPts val="4200"/>
        </a:spcBef>
        <a:buClr>
          <a:srgbClr val="646464"/>
        </a:buClr>
        <a:buSzPct val="90000"/>
        <a:buChar char="•"/>
        <a:defRPr sz="3600">
          <a:solidFill>
            <a:srgbClr val="FFFFFF"/>
          </a:solidFill>
          <a:latin typeface="+mn-lt"/>
          <a:ea typeface="+mn-ea"/>
          <a:cs typeface="+mn-cs"/>
          <a:sym typeface="Avenir Light"/>
        </a:defRPr>
      </a:lvl5pPr>
      <a:lvl6pPr marL="2819400" indent="-469900" defTabSz="584200">
        <a:spcBef>
          <a:spcPts val="4200"/>
        </a:spcBef>
        <a:buClr>
          <a:srgbClr val="646464"/>
        </a:buClr>
        <a:buSzPct val="90000"/>
        <a:buChar char="•"/>
        <a:defRPr sz="3600">
          <a:solidFill>
            <a:srgbClr val="FFFFFF"/>
          </a:solidFill>
          <a:latin typeface="+mn-lt"/>
          <a:ea typeface="+mn-ea"/>
          <a:cs typeface="+mn-cs"/>
          <a:sym typeface="Avenir Light"/>
        </a:defRPr>
      </a:lvl6pPr>
      <a:lvl7pPr marL="3289300" indent="-469900" defTabSz="584200">
        <a:spcBef>
          <a:spcPts val="4200"/>
        </a:spcBef>
        <a:buClr>
          <a:srgbClr val="646464"/>
        </a:buClr>
        <a:buSzPct val="90000"/>
        <a:buChar char="•"/>
        <a:defRPr sz="3600">
          <a:solidFill>
            <a:srgbClr val="FFFFFF"/>
          </a:solidFill>
          <a:latin typeface="+mn-lt"/>
          <a:ea typeface="+mn-ea"/>
          <a:cs typeface="+mn-cs"/>
          <a:sym typeface="Avenir Light"/>
        </a:defRPr>
      </a:lvl7pPr>
      <a:lvl8pPr marL="3759200" indent="-469900" defTabSz="584200">
        <a:spcBef>
          <a:spcPts val="4200"/>
        </a:spcBef>
        <a:buClr>
          <a:srgbClr val="646464"/>
        </a:buClr>
        <a:buSzPct val="90000"/>
        <a:buChar char="•"/>
        <a:defRPr sz="3600">
          <a:solidFill>
            <a:srgbClr val="FFFFFF"/>
          </a:solidFill>
          <a:latin typeface="+mn-lt"/>
          <a:ea typeface="+mn-ea"/>
          <a:cs typeface="+mn-cs"/>
          <a:sym typeface="Avenir Light"/>
        </a:defRPr>
      </a:lvl8pPr>
      <a:lvl9pPr marL="4229100" indent="-469900" defTabSz="584200">
        <a:spcBef>
          <a:spcPts val="4200"/>
        </a:spcBef>
        <a:buClr>
          <a:srgbClr val="646464"/>
        </a:buClr>
        <a:buSzPct val="90000"/>
        <a:buChar char="•"/>
        <a:defRPr sz="3600">
          <a:solidFill>
            <a:srgbClr val="FFFFFF"/>
          </a:solidFill>
          <a:latin typeface="+mn-lt"/>
          <a:ea typeface="+mn-ea"/>
          <a:cs typeface="+mn-cs"/>
          <a:sym typeface="Avenir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Avenir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Avenir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Avenir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Avenir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Avenir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Avenir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Avenir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Avenir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Avenir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tif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3.tif"/><Relationship Id="rId3" Type="http://schemas.openxmlformats.org/officeDocument/2006/relationships/image" Target="../media/image4.tif"/><Relationship Id="rId4" Type="http://schemas.openxmlformats.org/officeDocument/2006/relationships/image" Target="../media/image5.tif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t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tif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8.tif"/><Relationship Id="rId3" Type="http://schemas.openxmlformats.org/officeDocument/2006/relationships/image" Target="../media/image9.tif"/><Relationship Id="rId4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asted-image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32750" y="-3475889"/>
            <a:ext cx="12860997" cy="1614657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Shape 3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78358">
              <a:defRPr spc="982" sz="6138"/>
            </a:lvl1pPr>
          </a:lstStyle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982" sz="6138">
                <a:solidFill>
                  <a:srgbClr val="FFFFFF"/>
                </a:solidFill>
              </a:rPr>
              <a:t>Ursa Major (The Great Bear)</a:t>
            </a:r>
          </a:p>
        </p:txBody>
      </p:sp>
      <p:sp>
        <p:nvSpPr>
          <p:cNvPr id="38" name="Shape 3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384" sz="2400">
                <a:solidFill>
                  <a:srgbClr val="55D7FF"/>
                </a:solidFill>
              </a:rPr>
              <a:t>By: Luis and Briana</a:t>
            </a: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asted-image.tif"/>
          <p:cNvPicPr/>
          <p:nvPr/>
        </p:nvPicPr>
        <p:blipFill>
          <a:blip r:embed="rId2">
            <a:extLst/>
          </a:blip>
          <a:srcRect l="6965" t="0" r="6965" b="0"/>
          <a:stretch>
            <a:fillRect/>
          </a:stretch>
        </p:blipFill>
        <p:spPr>
          <a:xfrm>
            <a:off x="6413500" y="154959"/>
            <a:ext cx="6502400" cy="9443682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Shape 4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720" sz="4500">
                <a:solidFill>
                  <a:srgbClr val="FFFFFF"/>
                </a:solidFill>
              </a:rPr>
              <a:t>Mythology and lore</a:t>
            </a:r>
          </a:p>
        </p:txBody>
      </p:sp>
      <p:sp>
        <p:nvSpPr>
          <p:cNvPr id="42" name="Shape 4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346456" indent="-346456" defTabSz="514095">
              <a:spcBef>
                <a:spcPts val="2800"/>
              </a:spcBef>
              <a:defRPr sz="264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40">
                <a:solidFill>
                  <a:srgbClr val="FFFFFF"/>
                </a:solidFill>
              </a:rPr>
              <a:t>During greek times, Zeus fell in love with a mortal named Callisto.  One day, his wife, Hera, saw that he was with her and was angered.  Therefor, she turned Callisto into a bear. One day Callisto saw her son, who was a hunter.  She approached him and he attacked her.  To save her, Zeus took her and her son and placed them among the stars as Ursa Major and Ursa Minor.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asted-image.tif"/>
          <p:cNvPicPr/>
          <p:nvPr/>
        </p:nvPicPr>
        <p:blipFill>
          <a:blip r:embed="rId2">
            <a:extLst/>
          </a:blip>
          <a:srcRect l="12714" t="1756" r="12714" b="1756"/>
          <a:stretch>
            <a:fillRect/>
          </a:stretch>
        </p:blipFill>
        <p:spPr>
          <a:xfrm>
            <a:off x="6502400" y="4879052"/>
            <a:ext cx="6502400" cy="4876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pasted-image.ti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14869" y="0"/>
            <a:ext cx="5477462" cy="4876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pasted-image.tif"/>
          <p:cNvPicPr/>
          <p:nvPr/>
        </p:nvPicPr>
        <p:blipFill>
          <a:blip r:embed="rId4">
            <a:extLst/>
          </a:blip>
          <a:srcRect l="10225" t="0" r="10225" b="0"/>
          <a:stretch>
            <a:fillRect/>
          </a:stretch>
        </p:blipFill>
        <p:spPr>
          <a:xfrm>
            <a:off x="697072" y="1170066"/>
            <a:ext cx="4966285" cy="74494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asted-image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02400" y="3557837"/>
            <a:ext cx="6502400" cy="2637926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4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720" sz="4500">
                <a:solidFill>
                  <a:srgbClr val="FFFFFF"/>
                </a:solidFill>
              </a:rPr>
              <a:t>Bright Stars</a:t>
            </a:r>
          </a:p>
        </p:txBody>
      </p:sp>
      <p:sp>
        <p:nvSpPr>
          <p:cNvPr id="50" name="Shape 50"/>
          <p:cNvSpPr/>
          <p:nvPr>
            <p:ph type="body" idx="1"/>
          </p:nvPr>
        </p:nvSpPr>
        <p:spPr>
          <a:xfrm>
            <a:off x="660400" y="2825750"/>
            <a:ext cx="5080000" cy="6057900"/>
          </a:xfrm>
          <a:prstGeom prst="rect">
            <a:avLst/>
          </a:prstGeom>
        </p:spPr>
        <p:txBody>
          <a:bodyPr/>
          <a:lstStyle/>
          <a:p>
            <a:pPr lvl="0" marL="318897" indent="-318897" defTabSz="473201">
              <a:spcBef>
                <a:spcPts val="2500"/>
              </a:spcBef>
              <a:defRPr sz="1800">
                <a:solidFill>
                  <a:srgbClr val="000000"/>
                </a:solidFill>
              </a:defRPr>
            </a:pPr>
            <a:r>
              <a:rPr sz="2430">
                <a:solidFill>
                  <a:srgbClr val="FFFFFF"/>
                </a:solidFill>
              </a:rPr>
              <a:t>Alkaid- Blue main sequence (38th)</a:t>
            </a:r>
            <a:endParaRPr sz="2430">
              <a:solidFill>
                <a:srgbClr val="FFFFFF"/>
              </a:solidFill>
            </a:endParaRPr>
          </a:p>
          <a:p>
            <a:pPr lvl="0" marL="318897" indent="-318897" defTabSz="473201">
              <a:spcBef>
                <a:spcPts val="2500"/>
              </a:spcBef>
              <a:defRPr sz="1800">
                <a:solidFill>
                  <a:srgbClr val="000000"/>
                </a:solidFill>
              </a:defRPr>
            </a:pPr>
            <a:r>
              <a:rPr sz="2430">
                <a:solidFill>
                  <a:srgbClr val="FFFFFF"/>
                </a:solidFill>
              </a:rPr>
              <a:t>Mizar- Double (3rd)</a:t>
            </a:r>
            <a:endParaRPr sz="2430">
              <a:solidFill>
                <a:srgbClr val="FFFFFF"/>
              </a:solidFill>
            </a:endParaRPr>
          </a:p>
          <a:p>
            <a:pPr lvl="0" marL="318897" indent="-318897" defTabSz="473201">
              <a:spcBef>
                <a:spcPts val="2500"/>
              </a:spcBef>
              <a:defRPr sz="1800">
                <a:solidFill>
                  <a:srgbClr val="000000"/>
                </a:solidFill>
              </a:defRPr>
            </a:pPr>
            <a:r>
              <a:rPr sz="2430">
                <a:solidFill>
                  <a:srgbClr val="FFFFFF"/>
                </a:solidFill>
              </a:rPr>
              <a:t>Alioth- White (31st)</a:t>
            </a:r>
            <a:endParaRPr sz="2430">
              <a:solidFill>
                <a:srgbClr val="FFFFFF"/>
              </a:solidFill>
            </a:endParaRPr>
          </a:p>
          <a:p>
            <a:pPr lvl="0" marL="318897" indent="-318897" defTabSz="473201">
              <a:spcBef>
                <a:spcPts val="2500"/>
              </a:spcBef>
              <a:defRPr sz="1800">
                <a:solidFill>
                  <a:srgbClr val="000000"/>
                </a:solidFill>
              </a:defRPr>
            </a:pPr>
            <a:r>
              <a:rPr sz="2430">
                <a:solidFill>
                  <a:srgbClr val="FFFFFF"/>
                </a:solidFill>
              </a:rPr>
              <a:t>Megrez- White main sequence (238th)</a:t>
            </a:r>
            <a:endParaRPr sz="2430">
              <a:solidFill>
                <a:srgbClr val="FFFFFF"/>
              </a:solidFill>
            </a:endParaRPr>
          </a:p>
          <a:p>
            <a:pPr lvl="0" marL="318897" indent="-318897" defTabSz="473201">
              <a:spcBef>
                <a:spcPts val="2500"/>
              </a:spcBef>
              <a:defRPr sz="1800">
                <a:solidFill>
                  <a:srgbClr val="000000"/>
                </a:solidFill>
              </a:defRPr>
            </a:pPr>
            <a:r>
              <a:rPr sz="2430">
                <a:solidFill>
                  <a:srgbClr val="FFFFFF"/>
                </a:solidFill>
              </a:rPr>
              <a:t>Phecda- Hot white sequence (6th)</a:t>
            </a:r>
            <a:endParaRPr sz="2430">
              <a:solidFill>
                <a:srgbClr val="FFFFFF"/>
              </a:solidFill>
            </a:endParaRPr>
          </a:p>
          <a:p>
            <a:pPr lvl="0" marL="318897" indent="-318897" defTabSz="473201">
              <a:spcBef>
                <a:spcPts val="2500"/>
              </a:spcBef>
              <a:defRPr sz="1800">
                <a:solidFill>
                  <a:srgbClr val="000000"/>
                </a:solidFill>
              </a:defRPr>
            </a:pPr>
            <a:r>
              <a:rPr sz="2430">
                <a:solidFill>
                  <a:srgbClr val="FFFFFF"/>
                </a:solidFill>
              </a:rPr>
              <a:t>Dubhe- Yellow giant star (37th)</a:t>
            </a:r>
            <a:endParaRPr sz="2430">
              <a:solidFill>
                <a:srgbClr val="FFFFFF"/>
              </a:solidFill>
            </a:endParaRPr>
          </a:p>
          <a:p>
            <a:pPr lvl="0" marL="318897" indent="-318897" defTabSz="473201">
              <a:spcBef>
                <a:spcPts val="2500"/>
              </a:spcBef>
              <a:defRPr sz="1800">
                <a:solidFill>
                  <a:srgbClr val="000000"/>
                </a:solidFill>
              </a:defRPr>
            </a:pPr>
            <a:r>
              <a:rPr sz="2430">
                <a:solidFill>
                  <a:srgbClr val="FFFFFF"/>
                </a:solidFill>
              </a:rPr>
              <a:t>Merak- White main sequence (81st)</a:t>
            </a:r>
          </a:p>
        </p:txBody>
      </p:sp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asted-image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02400" y="2698495"/>
            <a:ext cx="6502400" cy="4356610"/>
          </a:xfrm>
          <a:prstGeom prst="rect">
            <a:avLst/>
          </a:prstGeom>
          <a:ln w="12700">
            <a:miter lim="400000"/>
          </a:ln>
        </p:spPr>
      </p:pic>
      <p:sp>
        <p:nvSpPr>
          <p:cNvPr id="53" name="Shape 5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cap="none" spc="0" sz="1800">
                <a:solidFill>
                  <a:srgbClr val="000000"/>
                </a:solidFill>
              </a:defRPr>
            </a:pPr>
            <a:r>
              <a:rPr cap="all" spc="720" sz="4500">
                <a:solidFill>
                  <a:srgbClr val="FFFFFF"/>
                </a:solidFill>
              </a:rPr>
              <a:t>Deep sky objects</a:t>
            </a:r>
          </a:p>
        </p:txBody>
      </p:sp>
      <p:sp>
        <p:nvSpPr>
          <p:cNvPr id="54" name="Shape 5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Bode’s Galaxy</a:t>
            </a:r>
            <a:endParaRPr sz="30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Cigar Galaxy</a:t>
            </a:r>
            <a:endParaRPr sz="30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Owl Nebula</a:t>
            </a:r>
            <a:endParaRPr sz="30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FFFFFF"/>
                </a:solidFill>
              </a:rPr>
              <a:t>Pinwheel Galaxy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asted-image.tif"/>
          <p:cNvPicPr/>
          <p:nvPr/>
        </p:nvPicPr>
        <p:blipFill>
          <a:blip r:embed="rId2">
            <a:extLst/>
          </a:blip>
          <a:srcRect l="0" t="1923" r="0" b="1923"/>
          <a:stretch>
            <a:fillRect/>
          </a:stretch>
        </p:blipFill>
        <p:spPr>
          <a:xfrm>
            <a:off x="6502400" y="4876800"/>
            <a:ext cx="6502400" cy="4876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asted-image.ti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2351701"/>
            <a:ext cx="6502400" cy="5050198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asted-image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88752" y="562932"/>
            <a:ext cx="5364104" cy="43435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theme/theme1.xml><?xml version="1.0" encoding="utf-8"?>
<a:theme xmlns:a="http://schemas.openxmlformats.org/drawingml/2006/main" xmlns:r="http://schemas.openxmlformats.org/officeDocument/2006/relationships" name="New_Template1">
  <a:themeElements>
    <a:clrScheme name="New_Template1">
      <a:dk1>
        <a:srgbClr val="000000"/>
      </a:dk1>
      <a:lt1>
        <a:srgbClr val="FFFFFF"/>
      </a:lt1>
      <a:dk2>
        <a:srgbClr val="4F4F4F"/>
      </a:dk2>
      <a:lt2>
        <a:srgbClr val="BFBFBF"/>
      </a:lt2>
      <a:accent1>
        <a:srgbClr val="1B6BBC"/>
      </a:accent1>
      <a:accent2>
        <a:srgbClr val="42AAC9"/>
      </a:accent2>
      <a:accent3>
        <a:srgbClr val="518C15"/>
      </a:accent3>
      <a:accent4>
        <a:srgbClr val="DE9000"/>
      </a:accent4>
      <a:accent5>
        <a:srgbClr val="DB2800"/>
      </a:accent5>
      <a:accent6>
        <a:srgbClr val="B130C2"/>
      </a:accent6>
      <a:hlink>
        <a:srgbClr val="0000FF"/>
      </a:hlink>
      <a:folHlink>
        <a:srgbClr val="FF00FF"/>
      </a:folHlink>
    </a:clrScheme>
    <a:fontScheme name="New_Template1">
      <a:majorFont>
        <a:latin typeface="Avenir Light"/>
        <a:ea typeface="Avenir Light"/>
        <a:cs typeface="Avenir Light"/>
      </a:majorFont>
      <a:minorFont>
        <a:latin typeface="Avenir Light"/>
        <a:ea typeface="Avenir Light"/>
        <a:cs typeface="Avenir Light"/>
      </a:minorFont>
    </a:fontScheme>
    <a:fmtScheme name="New_Template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E3C6E"/>
        </a:solid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384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Medium"/>
            <a:ea typeface="Avenir Medium"/>
            <a:cs typeface="Avenir Medium"/>
            <a:sym typeface="Avenir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1">
  <a:themeElements>
    <a:clrScheme name="New_Template1">
      <a:dk1>
        <a:srgbClr val="000000"/>
      </a:dk1>
      <a:lt1>
        <a:srgbClr val="FFFFFF"/>
      </a:lt1>
      <a:dk2>
        <a:srgbClr val="4F4F4F"/>
      </a:dk2>
      <a:lt2>
        <a:srgbClr val="BFBFBF"/>
      </a:lt2>
      <a:accent1>
        <a:srgbClr val="1B6BBC"/>
      </a:accent1>
      <a:accent2>
        <a:srgbClr val="42AAC9"/>
      </a:accent2>
      <a:accent3>
        <a:srgbClr val="518C15"/>
      </a:accent3>
      <a:accent4>
        <a:srgbClr val="DE9000"/>
      </a:accent4>
      <a:accent5>
        <a:srgbClr val="DB2800"/>
      </a:accent5>
      <a:accent6>
        <a:srgbClr val="B130C2"/>
      </a:accent6>
      <a:hlink>
        <a:srgbClr val="0000FF"/>
      </a:hlink>
      <a:folHlink>
        <a:srgbClr val="FF00FF"/>
      </a:folHlink>
    </a:clrScheme>
    <a:fontScheme name="New_Template1">
      <a:majorFont>
        <a:latin typeface="Avenir Light"/>
        <a:ea typeface="Avenir Light"/>
        <a:cs typeface="Avenir Light"/>
      </a:majorFont>
      <a:minorFont>
        <a:latin typeface="Avenir Light"/>
        <a:ea typeface="Avenir Light"/>
        <a:cs typeface="Avenir Light"/>
      </a:minorFont>
    </a:fontScheme>
    <a:fmtScheme name="New_Template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E3C6E"/>
        </a:solid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384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Medium"/>
            <a:ea typeface="Avenir Medium"/>
            <a:cs typeface="Avenir Medium"/>
            <a:sym typeface="Avenir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